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2" autoAdjust="0"/>
    <p:restoredTop sz="94660"/>
  </p:normalViewPr>
  <p:slideViewPr>
    <p:cSldViewPr>
      <p:cViewPr varScale="1">
        <p:scale>
          <a:sx n="91" d="100"/>
          <a:sy n="91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04864"/>
            <a:ext cx="731142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Паспорт крепления горных выработок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Разработка паспортов выемочных участков и паспортов проведения (ремонта) и крепления подземных выработок производится в строгом соответствии с требованиями «Инструкции по составлению паспорта выемочного участка, паспорта проведения (ремонта) и крепления подземных выработок».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825" t="18160" r="34563" b="22201"/>
          <a:stretch>
            <a:fillRect/>
          </a:stretch>
        </p:blipFill>
        <p:spPr bwMode="auto">
          <a:xfrm>
            <a:off x="1547664" y="1556792"/>
            <a:ext cx="5760640" cy="389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38067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Пояснительная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записка  должна отражать правила выполнения наиболее сложных операций и приемов в производственных процессах, меры по охране труда и предотвращению аварий, правила поведения рабочих и специалистов в таких ситуациях и во время аварии.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каждой подготовительной выработки должен составляться отдельный паспорт проведения и крепления. Паспорт разрабатывается главным технологом шахты и начальником проходческого участка, утверждаться главным инженером (директором) шахты. Паспорта подлежат утверждению директорами структурных подразделений и главными инженерами только после согласования с управлением технического обеспечения и дирекциями предприятия.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7685" t="37927" r="45469" b="41193"/>
          <a:stretch>
            <a:fillRect/>
          </a:stretch>
        </p:blipFill>
        <p:spPr bwMode="auto">
          <a:xfrm>
            <a:off x="1619672" y="2204864"/>
            <a:ext cx="6089819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48680"/>
            <a:ext cx="82626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Паспорт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разрабатывается на основании данных горно-геологического прогноза и в случае непредвиденного изменения горно-геологических или производственных условий начальник участка совместно с главным технологом шахты должен внести изменения в паспорт и в суточный срок утвердить их в установленном порядке.   Паспорт находиться у начальника участка, главного технолога шахты и начальника участка ВТБ. Основной лист графической части вывешивается в нарядной участка исполнителя работ и в 20м от забоя проводимой выработки. Начальникам специализированных участков (служб) выдаются (под роспись) копии разделов паспорта, относящиеся к выполняемым ими работам.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8583" t="35800" r="46848" b="39000"/>
          <a:stretch>
            <a:fillRect/>
          </a:stretch>
        </p:blipFill>
        <p:spPr bwMode="auto">
          <a:xfrm>
            <a:off x="1043608" y="1268760"/>
            <a:ext cx="7114391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91680" y="620688"/>
            <a:ext cx="5681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Крепь наклонных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выработок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Начальники специализированных участков (ВТБ, ПРТБ), служб (АГК, прогноза), при необходимости внесения изменений в паспорт должны предварительно согласовать их с начальником подготовительного участка. Начальник участка обязан ознакомить рабочих (исполнителей работ) и инженерно – технический надзор участка с паспортом или дополнением к паспорту под роспись, в суточный срок с момента его получения  на участок. В действующем паспорте не допустимы какие-либо изменения и исправления. Паспорт состоит из графической части и пояснительной записки. Графическая часть паспорта является основным исполнительным документом и состоит из следующих </a:t>
            </a:r>
            <a:r>
              <a:rPr lang="ru-RU" b="1" dirty="0" smtClean="0"/>
              <a:t>разделов</a:t>
            </a:r>
            <a:r>
              <a:rPr lang="kk-KZ" b="1" dirty="0" smtClean="0"/>
              <a:t>: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3501008"/>
            <a:ext cx="7758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1. Горно-геологический </a:t>
            </a:r>
            <a:r>
              <a:rPr lang="ru-RU" b="1" dirty="0" smtClean="0"/>
              <a:t>прогноз, раздел разрабатывается и уточняется в соответствии с рекомендациями нормативных документов  по ведению геологических и маркшейдерских работ на шахтах. 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4797152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2. Проведение</a:t>
            </a:r>
            <a:r>
              <a:rPr lang="ru-RU" b="1" dirty="0" smtClean="0"/>
              <a:t>, крепление, охрана и ремонт (</a:t>
            </a:r>
            <a:r>
              <a:rPr lang="ru-RU" b="1" dirty="0" err="1" smtClean="0"/>
              <a:t>перекрепление</a:t>
            </a:r>
            <a:r>
              <a:rPr lang="ru-RU" b="1" dirty="0" smtClean="0"/>
              <a:t>) подготовительной выработки: Раздел разрабатывается в соответствии с рекомендациями отраслевых нормативных документов. На лист графической части наносятся продольный и поперечный разрезы выработки в масштабе 1:100 или 1:50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548680"/>
            <a:ext cx="6606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3. Проветривание</a:t>
            </a:r>
            <a:r>
              <a:rPr lang="ru-RU" b="1" dirty="0" smtClean="0"/>
              <a:t>. Пылегазовый режим. Экология. </a:t>
            </a:r>
            <a:r>
              <a:rPr lang="ru-RU" b="1" dirty="0" err="1" smtClean="0"/>
              <a:t>Промсанитария</a:t>
            </a:r>
            <a:r>
              <a:rPr lang="ru-RU" b="1" dirty="0" smtClean="0"/>
              <a:t>.  Раздел разрабатывается в соответствии с нормативными документами.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484784"/>
            <a:ext cx="71825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4. Электроснабжение</a:t>
            </a:r>
            <a:r>
              <a:rPr lang="ru-RU" b="1" dirty="0" smtClean="0"/>
              <a:t>. Схема.  На лист со схематическим планом горных выработок наносится схема электроснабжения с расстановкой оборудования, распределительной и защитной аппаратуры, кабеля, с указанием токов 2-х фазного короткого замыкания, средств связи, сигнализации и управления, а также автоматического контроля газовой среды.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3501008"/>
            <a:ext cx="73083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5. Транспорт </a:t>
            </a:r>
            <a:r>
              <a:rPr lang="ru-RU" b="1" dirty="0" smtClean="0"/>
              <a:t>угля, породы, материалов и оборудования, перевозка людей. На лист графической части со схематическим планом горных работ наносится схема транспортирования угля и породы, материалов и оборудования, перевозки людей, с указанием видов транспорта, типов применяемого транспортного оборудования, концевых нагрузок, вместимости составов, механизмов для производства маневровых и погрузочно-разгрузочных работ</a:t>
            </a:r>
            <a:r>
              <a:rPr lang="ru-RU" b="1" dirty="0" smtClean="0"/>
              <a:t>, 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260648"/>
            <a:ext cx="7164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мест установки их приводов, средств автоматизации и сигнализации, длин  откаточных путей, расположения </a:t>
            </a:r>
            <a:r>
              <a:rPr lang="ru-RU" b="1" dirty="0" err="1" smtClean="0"/>
              <a:t>разминовок</a:t>
            </a:r>
            <a:r>
              <a:rPr lang="ru-RU" b="1" dirty="0" smtClean="0"/>
              <a:t> и их вместимости, стрелочных переводов, барьеров, бункеров, предупредительных и запрещающих знаков.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772816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6. Технологическая </a:t>
            </a:r>
            <a:r>
              <a:rPr lang="ru-RU" b="1" dirty="0" smtClean="0"/>
              <a:t>проектная документация ( ТПД).  ТПД составляется к каждому перечисленному разделу с целью обоснования (при необходимости) принятых в них решений и параметров, пояснения или дополнения, которые нельзя отразить графически.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7758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   ТПД </a:t>
            </a:r>
            <a:r>
              <a:rPr lang="ru-RU" b="1" dirty="0" smtClean="0"/>
              <a:t>является неотъемлемой частью паспорта, хранится вместе с графической частью. Ознакомление рабочих и специалистов производится одновременно с обеими частями ТПД. Категорически запрещается вносить любые изменения в утвержденный и согласованный паспорт. Все изменения должны оформляться дополнениями.</a:t>
            </a:r>
          </a:p>
          <a:p>
            <a:pPr fontAlgn="base"/>
            <a:r>
              <a:rPr lang="ru-RU" b="1" dirty="0" smtClean="0"/>
              <a:t>   Вводимые </a:t>
            </a:r>
            <a:r>
              <a:rPr lang="ru-RU" b="1" dirty="0" smtClean="0"/>
              <a:t>в ТПД дополнения оформляются отдельной частью, согласовываются и утверждаются в установленном порядке. На титульном листе «Дополнения к ТПД...» должна быть указана дата начала действия дополнения. </a:t>
            </a:r>
          </a:p>
          <a:p>
            <a:pPr fontAlgn="base"/>
            <a:r>
              <a:rPr lang="ru-RU" b="1" dirty="0" smtClean="0"/>
              <a:t>   Дополнения </a:t>
            </a:r>
            <a:r>
              <a:rPr lang="ru-RU" b="1" dirty="0" smtClean="0"/>
              <a:t>хранятся вместе с ТПД в течении всего срока проведения и эксплуатации выработки но не менее 3-х лет.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2852936"/>
            <a:ext cx="7110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</TotalTime>
  <Words>429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Ayaulym Kauanova</dc:creator>
  <cp:lastModifiedBy>Home</cp:lastModifiedBy>
  <cp:revision>5</cp:revision>
  <dcterms:created xsi:type="dcterms:W3CDTF">2016-09-25T17:10:23Z</dcterms:created>
  <dcterms:modified xsi:type="dcterms:W3CDTF">2016-09-25T17:51:28Z</dcterms:modified>
</cp:coreProperties>
</file>